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294D-1D82-4280-8156-61BD71DAAAB5}" type="datetimeFigureOut">
              <a:rPr lang="cs-CZ" smtClean="0"/>
              <a:t>09.09.2021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BB69-7984-4B18-B833-F40D259D2F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Comic Sans MS" pitchFamily="66" charset="0"/>
              </a:rPr>
              <a:t>Ve zdravém těle zdravý duch</a:t>
            </a:r>
            <a:br>
              <a:rPr lang="cs-CZ" sz="2800" dirty="0">
                <a:latin typeface="Comic Sans MS" pitchFamily="66" charset="0"/>
              </a:rPr>
            </a:br>
            <a:endParaRPr lang="cs-CZ" sz="2800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cs-CZ" sz="1800" b="1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Srdečně vás zvu na YOGU. 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Udělejte si čas sami jen pro sebe a pojďte si zacvičit, zarelaxovat, prodýchat a rozdýchat své starostí, začít budovat svou imunitu a celkové zdraví. 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Kdy: Od 15. 09. v 18:00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Kde: Tělocvična za obchodem Coop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rPr>
              <a:t>Těším se na vás! D. Sládková</a:t>
            </a:r>
          </a:p>
          <a:p>
            <a:pPr algn="l"/>
            <a:endParaRPr lang="cs-CZ" sz="1600" dirty="0">
              <a:solidFill>
                <a:schemeClr val="tx1"/>
              </a:solidFill>
              <a:latin typeface="Comic Sans MS" pitchFamily="66" charset="0"/>
              <a:ea typeface="+mj-ea"/>
              <a:cs typeface="+mj-cs"/>
            </a:endParaRPr>
          </a:p>
          <a:p>
            <a:pPr algn="l"/>
            <a:endParaRPr lang="cs-CZ" sz="1600" dirty="0">
              <a:solidFill>
                <a:schemeClr val="tx1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" name="Obrázek 3" descr="c-R9283387_285598_20180309_32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412776"/>
            <a:ext cx="2736304" cy="27709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63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Motiv sady Office</vt:lpstr>
      <vt:lpstr>Ve zdravém těle zdravý duch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 zdravém těle zdravý duch</dc:title>
  <dc:creator>admin</dc:creator>
  <cp:lastModifiedBy>Zdeňka Růžičková</cp:lastModifiedBy>
  <cp:revision>11</cp:revision>
  <cp:lastPrinted>2021-09-09T12:11:50Z</cp:lastPrinted>
  <dcterms:created xsi:type="dcterms:W3CDTF">2020-09-20T11:05:57Z</dcterms:created>
  <dcterms:modified xsi:type="dcterms:W3CDTF">2021-09-09T12:15:10Z</dcterms:modified>
</cp:coreProperties>
</file>